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3"/>
  </p:sldMasterIdLst>
  <p:sldIdLst>
    <p:sldId id="398" r:id="rId4"/>
    <p:sldId id="399" r:id="rId5"/>
    <p:sldId id="400" r:id="rId6"/>
    <p:sldId id="403" r:id="rId7"/>
    <p:sldId id="401" r:id="rId8"/>
    <p:sldId id="402" r:id="rId9"/>
  </p:sldIdLst>
  <p:sldSz cx="12192000" cy="6858000"/>
  <p:notesSz cx="6858000" cy="9144000"/>
  <p:embeddedFontLst>
    <p:embeddedFont>
      <p:font typeface="Poppins Bold" panose="00000800000000000000" pitchFamily="2" charset="0"/>
      <p:bold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Poppins ExtraBold" panose="00000900000000000000" pitchFamily="2" charset="0"/>
      <p:bold r:id="rId18"/>
    </p:embeddedFont>
    <p:embeddedFont>
      <p:font typeface="Calibri Light" panose="020F0302020204030204" charset="0"/>
      <p:regular r:id="rId19"/>
      <p:italic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2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048"/>
    <a:srgbClr val="FFCC31"/>
    <a:srgbClr val="FF66FF"/>
    <a:srgbClr val="16070E"/>
    <a:srgbClr val="571939"/>
    <a:srgbClr val="6E2049"/>
    <a:srgbClr val="EFBE56"/>
    <a:srgbClr val="170111"/>
    <a:srgbClr val="FF9505"/>
    <a:srgbClr val="FF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8" y="60"/>
      </p:cViewPr>
      <p:guideLst>
        <p:guide orient="horz" pos="2160"/>
        <p:guide pos="3840"/>
        <p:guide orient="horz" pos="192"/>
        <p:guide orient="horz" pos="4088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12.fntdata"/><Relationship Id="rId23" Type="http://schemas.openxmlformats.org/officeDocument/2006/relationships/font" Target="fonts/font11.fntdata"/><Relationship Id="rId22" Type="http://schemas.openxmlformats.org/officeDocument/2006/relationships/font" Target="fonts/font10.fntdata"/><Relationship Id="rId21" Type="http://schemas.openxmlformats.org/officeDocument/2006/relationships/font" Target="fonts/font9.fntdata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scale of justice in a dark room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scale of justice in a dark room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AAA4-195F-41C5-9367-B2076E3CC28B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AAA4-195F-41C5-9367-B2076E3CC28B}" type="slidenum">
              <a:rPr lang="en-IN" smtClean="0"/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69110" y="0"/>
            <a:ext cx="1062111" cy="1062111"/>
            <a:chOff x="11105451" y="0"/>
            <a:chExt cx="932080" cy="93208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11105451" y="0"/>
              <a:ext cx="932080" cy="93208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7836" r="10621" b="9836"/>
            <a:stretch>
              <a:fillRect/>
            </a:stretch>
          </p:blipFill>
          <p:spPr>
            <a:xfrm>
              <a:off x="11207939" y="174813"/>
              <a:ext cx="719419" cy="712694"/>
            </a:xfrm>
            <a:prstGeom prst="ellipse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DCFC-69E3-4712-8118-39C03F984D3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AAA4-195F-41C5-9367-B2076E3CC28B}" type="slidenum">
              <a:rPr lang="en-IN" smtClean="0"/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69110" y="0"/>
            <a:ext cx="1062111" cy="1062111"/>
            <a:chOff x="11105451" y="0"/>
            <a:chExt cx="932080" cy="93208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11105451" y="0"/>
              <a:ext cx="932080" cy="93208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7836" r="10621" b="9836"/>
            <a:stretch>
              <a:fillRect/>
            </a:stretch>
          </p:blipFill>
          <p:spPr>
            <a:xfrm>
              <a:off x="11207939" y="174813"/>
              <a:ext cx="719419" cy="712694"/>
            </a:xfrm>
            <a:prstGeom prst="ellipse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60" y="-17084"/>
            <a:ext cx="790738" cy="778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4935" y="1629773"/>
            <a:ext cx="8382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 panose="00000800000000000000" pitchFamily="2" charset="0"/>
                <a:cs typeface="Poppins Bold" panose="00000800000000000000" pitchFamily="2" charset="0"/>
              </a:rPr>
              <a:t>CLAT </a:t>
            </a:r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 panose="00000800000000000000" pitchFamily="2" charset="0"/>
                <a:cs typeface="Poppins Bold" panose="00000800000000000000" pitchFamily="2" charset="0"/>
              </a:rPr>
              <a:t>2025 </a:t>
            </a:r>
            <a:endParaRPr lang="en-US" sz="6600" b="1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Bold" panose="00000800000000000000" pitchFamily="2" charset="0"/>
              <a:cs typeface="Poppins Bold" panose="00000800000000000000" pitchFamily="2" charset="0"/>
            </a:endParaRPr>
          </a:p>
          <a:p>
            <a:pPr algn="ctr"/>
            <a:r>
              <a:rPr lang="en-US" sz="66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 panose="00000800000000000000" pitchFamily="2" charset="0"/>
                <a:cs typeface="Poppins Bold" panose="00000800000000000000" pitchFamily="2" charset="0"/>
              </a:rPr>
              <a:t>Expected </a:t>
            </a:r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 panose="00000800000000000000" pitchFamily="2" charset="0"/>
                <a:cs typeface="Poppins Bold" panose="00000800000000000000" pitchFamily="2" charset="0"/>
              </a:rPr>
              <a:t>Cut Off Category Wise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60" y="-17084"/>
            <a:ext cx="790738" cy="7788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50537" y="1645920"/>
          <a:ext cx="909066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5463"/>
                <a:gridCol w="4545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EXPECTED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CUT OFF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TIER 1 NLUs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General Category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NLSIU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sym typeface="+mn-ea"/>
                        </a:rPr>
                        <a:t>NALSAR, NUJS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NLUJ, NLIU, GNLU, MNLU – 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RMLNLU, HNLU, NLUO, RGNUL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CNLU,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DSNLU, NUALS, NUSRL, MNLU – 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other NLUs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60" y="-17084"/>
            <a:ext cx="790738" cy="7788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50537" y="1645920"/>
          <a:ext cx="909066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5463"/>
                <a:gridCol w="4545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EXPECTED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CUT OFF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COLLEGE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OBC (may vary state-wise)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NLSIU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97+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NLSIU, NALSAR, NUJS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NLUJ, NLIU, GNLU, MNLU – 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90+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RMLNLU, HNLU, NLUO, RGNUL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CNLU,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DSNLU, NUALS, NUSRL, MNLU – 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other NLUs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60" y="-17084"/>
            <a:ext cx="790738" cy="7788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50537" y="1645920"/>
          <a:ext cx="9090926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5463"/>
                <a:gridCol w="4545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EXPECTED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CUT OFF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COLLEGE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SC/ST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NLSIU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NLSIU, NALSAR, NUJS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NLUJ, NLIU, GNLU, MNLU – 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85+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RMLNLU, HNLU, NLUO, RGNUL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CNLU,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DSNLU, NUALS, NUSRL, MNLU – 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75+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other NLUs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-344042" y="416664"/>
            <a:ext cx="4724973" cy="743396"/>
          </a:xfrm>
          <a:prstGeom prst="roundRect">
            <a:avLst>
              <a:gd name="adj" fmla="val 50000"/>
            </a:avLst>
          </a:prstGeom>
          <a:solidFill>
            <a:srgbClr val="6E2049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34963" y="526752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 panose="00000800000000000000" pitchFamily="2" charset="0"/>
                <a:cs typeface="Poppins Bold" panose="00000800000000000000" pitchFamily="2" charset="0"/>
              </a:rPr>
              <a:t>Two min Summary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32790" y="1948180"/>
            <a:ext cx="10716260" cy="2317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ANSWER KEY PDF SHARED IN DESCRIPTION </a:t>
            </a:r>
            <a:endParaRPr lang="en-US" sz="2800" b="1">
              <a:solidFill>
                <a:schemeClr val="bg1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SHARE YOUR EXPECTED SCORE IN THE </a:t>
            </a:r>
            <a:r>
              <a:rPr lang="en-US" sz="2800" b="1">
                <a:solidFill>
                  <a:schemeClr val="tx1"/>
                </a:solidFill>
                <a:highlight>
                  <a:srgbClr val="FFFF00"/>
                </a:highlight>
              </a:rPr>
              <a:t>GOOGLE FORM (DESCRIPTION) 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17" y="1465669"/>
            <a:ext cx="59537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DE5A00"/>
                    </a:gs>
                  </a:gsLst>
                  <a:lin ang="5400000" scaled="1"/>
                </a:gradFill>
                <a:effectLst>
                  <a:outerShdw blurRad="50800" dist="38100" dir="10800000" algn="r" rotWithShape="0">
                    <a:prstClr val="black">
                      <a:alpha val="71000"/>
                    </a:prst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Thank You </a:t>
            </a:r>
            <a:endParaRPr lang="hi-IN" sz="11500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DE5A00"/>
                  </a:gs>
                </a:gsLst>
                <a:lin ang="5400000" scaled="1"/>
              </a:gradFill>
              <a:effectLst>
                <a:outerShdw blurRad="50800" dist="38100" dir="10800000" algn="r" rotWithShape="0">
                  <a:prstClr val="black">
                    <a:alpha val="71000"/>
                  </a:prstClr>
                </a:outerShdw>
              </a:effectLst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WPS Presentation</Application>
  <PresentationFormat>Widescreen</PresentationFormat>
  <Paragraphs>106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Poppins Bold</vt:lpstr>
      <vt:lpstr>Cambria</vt:lpstr>
      <vt:lpstr>Poppins ExtraBold</vt:lpstr>
      <vt:lpstr>Microsoft YaHei</vt:lpstr>
      <vt:lpstr>Arial Unicode MS</vt:lpstr>
      <vt:lpstr>Calibri Light</vt:lpstr>
      <vt:lpstr>Calibri</vt:lpstr>
      <vt:lpstr>Nirmala UI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Dheeraj Kumar</dc:creator>
  <cp:lastModifiedBy>Shrashti Jain</cp:lastModifiedBy>
  <cp:revision>83</cp:revision>
  <dcterms:created xsi:type="dcterms:W3CDTF">2024-02-13T12:41:00Z</dcterms:created>
  <dcterms:modified xsi:type="dcterms:W3CDTF">2024-12-01T13:16:00Z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BC9977DAE9224A2CB577BD005846B45C_13</vt:lpwstr>
  </property>
  <property fmtid="{D5CDD505-2E9C-101B-9397-08002B2CF9AE}" pid="3" name="KSOProductBuildVer">
    <vt:lpwstr>1033-12.2.0.18911</vt:lpwstr>
  </property>
</Properties>
</file>